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528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41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596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53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01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01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60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602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2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39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00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819FF-DF33-49BF-B41E-D095B9CD6D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F5F96-4DC8-4E5D-B313-3FB31BA71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61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33888" y="320400"/>
            <a:ext cx="1635316" cy="656490"/>
          </a:xfrm>
          <a:prstGeom prst="rect">
            <a:avLst/>
          </a:prstGeom>
          <a:solidFill>
            <a:srgbClr val="BB647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03-Heb-Nat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Naturwissenschaftliche Grundlagen  für Hebammenwissenschaft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( 5 ECTS 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Punkte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2873500" y="320400"/>
            <a:ext cx="1635316" cy="656490"/>
          </a:xfrm>
          <a:prstGeom prst="rect">
            <a:avLst/>
          </a:prstGeom>
          <a:solidFill>
            <a:srgbClr val="BB647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03-Heb-Med1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Anatomie </a:t>
            </a:r>
            <a:r>
              <a:rPr lang="de-DE" sz="726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Physiologie I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513112" y="320400"/>
            <a:ext cx="1635316" cy="656490"/>
          </a:xfrm>
          <a:prstGeom prst="rect">
            <a:avLst/>
          </a:prstGeom>
          <a:solidFill>
            <a:srgbClr val="00914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03-Heb-Wiss1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Wissenschaftliches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Arbeiten und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Methodenkompetenz I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877619" y="2225962"/>
            <a:ext cx="1635316" cy="656490"/>
          </a:xfrm>
          <a:prstGeom prst="rect">
            <a:avLst/>
          </a:prstGeom>
          <a:solidFill>
            <a:srgbClr val="BB647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03-Heb-Med4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Mikrobiologie und </a:t>
            </a:r>
            <a:r>
              <a:rPr lang="de-DE" sz="726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Infektiologie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Hebammenwissenschaft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Rechteck 10"/>
          <p:cNvSpPr/>
          <p:nvPr/>
        </p:nvSpPr>
        <p:spPr>
          <a:xfrm>
            <a:off x="7792206" y="3204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03-Heb-HebtätTh1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 Grundlagen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(6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340833" y="321067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Semester</a:t>
            </a:r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235490" y="1289537"/>
            <a:ext cx="1635316" cy="656490"/>
          </a:xfrm>
          <a:prstGeom prst="rect">
            <a:avLst/>
          </a:prstGeom>
          <a:solidFill>
            <a:srgbClr val="BB647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03-Heb-Med2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Medizin, Notfallmanagement und Pharmakologie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18631" y="1288800"/>
            <a:ext cx="1668186" cy="655200"/>
          </a:xfrm>
          <a:prstGeom prst="rect">
            <a:avLst/>
          </a:prstGeom>
          <a:solidFill>
            <a:srgbClr val="F0826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03-Heb-Sozwiss1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Methoden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professioneller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161955" y="321643"/>
            <a:ext cx="1635316" cy="655200"/>
          </a:xfrm>
          <a:prstGeom prst="rect">
            <a:avLst/>
          </a:prstGeom>
          <a:solidFill>
            <a:srgbClr val="F0826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03-Heb-Geswiss1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Nationale und internationale Gesundheits- und Versorgungssysteme</a:t>
            </a: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( 3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7840527" y="1280174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03-Heb-HebtätTh2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Hebammentätigkeit: Schwangerschaft und Geburt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342435" y="1287650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Semester</a:t>
            </a:r>
          </a:p>
          <a:p>
            <a:pPr algn="ctr" defTabSz="207386"/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9438819" y="3204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03-Heb-HebtätPr1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Grundlagen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klinischer  Hebammentätigkeit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 ECTS Punkte, 180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hteck 45"/>
          <p:cNvSpPr/>
          <p:nvPr/>
        </p:nvSpPr>
        <p:spPr>
          <a:xfrm>
            <a:off x="9478827" y="1280174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03-Heb-HebtätPr2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</a:t>
            </a:r>
            <a:r>
              <a:rPr lang="de-DE" sz="726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Versorgungsspraxis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physiologischer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Verläufe I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 ECTS Punkte, 225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879237" y="1288800"/>
            <a:ext cx="1635316" cy="656490"/>
          </a:xfrm>
          <a:prstGeom prst="rect">
            <a:avLst/>
          </a:prstGeom>
          <a:solidFill>
            <a:srgbClr val="BB647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03-Heb-Med3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Anatomie und Physiologie II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4515933" y="2223637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endParaRPr lang="de-DE" sz="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03-Heb-HebtätTh3</a:t>
            </a:r>
          </a:p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Hebammentätigkeit: 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Wochenbett und Stillzeit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( 6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214418" y="3166975"/>
            <a:ext cx="1635316" cy="656490"/>
          </a:xfrm>
          <a:prstGeom prst="rect">
            <a:avLst/>
          </a:prstGeom>
          <a:solidFill>
            <a:srgbClr val="F0826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03-Heb-Sozwiss2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Frauen-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Familiengesundheit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2854029" y="3166975"/>
            <a:ext cx="1635316" cy="656490"/>
          </a:xfrm>
          <a:prstGeom prst="rect">
            <a:avLst/>
          </a:prstGeom>
          <a:solidFill>
            <a:srgbClr val="00914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03-Heb-Wiss2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Wissenschaftliches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Arbeiten und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Methodenkompetenz II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4493641" y="3166975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03-Heb-HebtätTh4 </a:t>
            </a:r>
          </a:p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Pädiatrie und Neonatologie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338058" y="3168000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hteck 38"/>
          <p:cNvSpPr/>
          <p:nvPr/>
        </p:nvSpPr>
        <p:spPr>
          <a:xfrm>
            <a:off x="6160666" y="2218875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endParaRPr lang="de-DE" sz="726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03-Heb-HebtätPr3+4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Versorgungspraxis physiologischer Verläufe II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(14 ECTS Punkte, 405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6135116" y="31680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03-Heb-HebtätPr5</a:t>
            </a:r>
          </a:p>
          <a:p>
            <a:pPr algn="ctr" defTabSz="207386"/>
            <a:r>
              <a:rPr lang="de-DE" sz="726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Praxismodul:Versorgungspraxis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Pädiatrie und Neonatologie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ECTS Punkte, 100 Std. 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7777729" y="3167072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03-Heb-HebtätPr6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Praxismodul:Postpartale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Versorgungspraxis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 ECTS Punkte, 300 Std. 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1208545" y="41220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hteck 44"/>
          <p:cNvSpPr/>
          <p:nvPr/>
        </p:nvSpPr>
        <p:spPr>
          <a:xfrm>
            <a:off x="2841806" y="4122000"/>
            <a:ext cx="1635316" cy="656490"/>
          </a:xfrm>
          <a:prstGeom prst="rect">
            <a:avLst/>
          </a:prstGeom>
          <a:solidFill>
            <a:srgbClr val="00914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03-Heb-Wiss3 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Evidenz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klinische Entscheidungsfindung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4481682" y="41220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03-Heb-HebtätTh5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Regelwidrige Betreuungsverläufe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hteck 48"/>
          <p:cNvSpPr/>
          <p:nvPr/>
        </p:nvSpPr>
        <p:spPr>
          <a:xfrm>
            <a:off x="7770301" y="41220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03-Heb-HebtätTh6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Notfallmanagement und </a:t>
            </a: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perative Versorgung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hteck 49"/>
          <p:cNvSpPr/>
          <p:nvPr/>
        </p:nvSpPr>
        <p:spPr>
          <a:xfrm>
            <a:off x="332185" y="4122000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1205718" y="5076000"/>
            <a:ext cx="1635316" cy="656490"/>
          </a:xfrm>
          <a:prstGeom prst="rect">
            <a:avLst/>
          </a:prstGeom>
          <a:solidFill>
            <a:srgbClr val="F0826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03-Heb-Sozwiss3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Ethische Reflexion und interdisziplinäres Arbeiten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</a:t>
            </a:r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de-DE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hteck 51"/>
          <p:cNvSpPr/>
          <p:nvPr/>
        </p:nvSpPr>
        <p:spPr>
          <a:xfrm>
            <a:off x="2838980" y="5076000"/>
            <a:ext cx="1635316" cy="656490"/>
          </a:xfrm>
          <a:prstGeom prst="rect">
            <a:avLst/>
          </a:prstGeom>
          <a:solidFill>
            <a:srgbClr val="00914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03-Heb-ASQ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Interdisziplinäre Fragestellung im hebammenwissenschaftlichen Kontext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hteck 52"/>
          <p:cNvSpPr/>
          <p:nvPr/>
        </p:nvSpPr>
        <p:spPr>
          <a:xfrm>
            <a:off x="4468718" y="50760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03-Heb-HebtätTh7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 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Komplexe Betreuungssituationen I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 ECTS Punkte) </a:t>
            </a:r>
            <a:r>
              <a:rPr lang="de-D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de-DE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hteck 53"/>
          <p:cNvSpPr/>
          <p:nvPr/>
        </p:nvSpPr>
        <p:spPr>
          <a:xfrm>
            <a:off x="7750154" y="50760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03-Heb-HebtätTh8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Außerklinische Versorgung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hteck 54"/>
          <p:cNvSpPr/>
          <p:nvPr/>
        </p:nvSpPr>
        <p:spPr>
          <a:xfrm>
            <a:off x="329359" y="5076000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hteck 56"/>
          <p:cNvSpPr/>
          <p:nvPr/>
        </p:nvSpPr>
        <p:spPr>
          <a:xfrm>
            <a:off x="1192861" y="6022800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03-Heb-HebtätTh9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Hebammentätigkeit: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Komplexe Betreuungssituationen II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 </a:t>
            </a:r>
            <a:r>
              <a:rPr lang="de-D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de-DE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Rechteck 67"/>
          <p:cNvSpPr/>
          <p:nvPr/>
        </p:nvSpPr>
        <p:spPr>
          <a:xfrm>
            <a:off x="4466134" y="60228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03-Heb-HebttätPr12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Hebammengeleitete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Betreuungsmodelle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de-DE" sz="726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 ECTS Punkte, 225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6110571" y="6022800"/>
            <a:ext cx="1635316" cy="656490"/>
          </a:xfrm>
          <a:prstGeom prst="rect">
            <a:avLst/>
          </a:prstGeom>
          <a:solidFill>
            <a:srgbClr val="009148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03-Heb-WissBach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Bachelor-Thesis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ECTS Punkte, 10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ochen) 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29202" y="6022889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6127643" y="41220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03-Heb-HebtätPr7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Versorgungspraxis physiologischer Verläufe IV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Punkte,150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hteck 71"/>
          <p:cNvSpPr/>
          <p:nvPr/>
        </p:nvSpPr>
        <p:spPr>
          <a:xfrm>
            <a:off x="9403237" y="41220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03-Heb-HebtätPr8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Operative Versorgung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 ECTS Punkte, 90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6107367" y="5076082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03-Heb-HebtätPr9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Betreuung </a:t>
            </a:r>
            <a:r>
              <a:rPr lang="de-DE" sz="7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komplexen Verläufen in Schwangerschaft und Geburt</a:t>
            </a:r>
            <a:endParaRPr lang="de-DE" sz="726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Punkte, 150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hteck 73"/>
          <p:cNvSpPr/>
          <p:nvPr/>
        </p:nvSpPr>
        <p:spPr>
          <a:xfrm>
            <a:off x="9383577" y="50760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03-Heb-HebtätPr10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Hebammengeleitete Betreuungsmodelle I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 ECTS Punkte, 270 Std.)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Rechteck 74"/>
          <p:cNvSpPr/>
          <p:nvPr/>
        </p:nvSpPr>
        <p:spPr>
          <a:xfrm>
            <a:off x="2831161" y="6022800"/>
            <a:ext cx="1635316" cy="656490"/>
          </a:xfrm>
          <a:prstGeom prst="rect">
            <a:avLst/>
          </a:prstGeom>
          <a:solidFill>
            <a:srgbClr val="4D87C7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03-Heb-HebtätPr11</a:t>
            </a: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Praxismodul: Versorgungspraxis in komplexen Fallsituationen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 ECTS Punkte, 200 Std.) </a:t>
            </a:r>
            <a:r>
              <a:rPr lang="de-D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de-DE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Rechteck 76"/>
          <p:cNvSpPr/>
          <p:nvPr/>
        </p:nvSpPr>
        <p:spPr>
          <a:xfrm>
            <a:off x="6195093" y="1289699"/>
            <a:ext cx="1635316" cy="656490"/>
          </a:xfrm>
          <a:prstGeom prst="rect">
            <a:avLst/>
          </a:prstGeom>
          <a:solidFill>
            <a:srgbClr val="F0826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72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03-Heb-Geswiss2 </a:t>
            </a:r>
            <a:endParaRPr lang="de-DE" sz="72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Gesundheitswissenschaftliche Konzepte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2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 ECTS Punkte)</a:t>
            </a:r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hteck 77"/>
          <p:cNvSpPr/>
          <p:nvPr/>
        </p:nvSpPr>
        <p:spPr>
          <a:xfrm>
            <a:off x="345164" y="2226657"/>
            <a:ext cx="887133" cy="656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e-D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hteck 46"/>
          <p:cNvSpPr/>
          <p:nvPr/>
        </p:nvSpPr>
        <p:spPr>
          <a:xfrm>
            <a:off x="8420897" y="6280030"/>
            <a:ext cx="2008442" cy="3794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r>
              <a:rPr lang="de-DE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Erfolgsprüfung ist Teil der Staatsprüfung</a:t>
            </a:r>
            <a:endParaRPr lang="de-DE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hteck 75"/>
          <p:cNvSpPr/>
          <p:nvPr/>
        </p:nvSpPr>
        <p:spPr>
          <a:xfrm>
            <a:off x="1238218" y="2226924"/>
            <a:ext cx="1635316" cy="656490"/>
          </a:xfrm>
          <a:prstGeom prst="rect">
            <a:avLst/>
          </a:prstGeom>
          <a:solidFill>
            <a:srgbClr val="004595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07386"/>
            <a:endParaRPr lang="de-DE" sz="72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367522" y="2374167"/>
            <a:ext cx="1326901" cy="42934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207386"/>
            <a:r>
              <a:rPr lang="de-DE" sz="7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03-Heb-HebtätGyn1</a:t>
            </a:r>
          </a:p>
          <a:p>
            <a:pPr algn="ctr" defTabSz="207386"/>
            <a:r>
              <a:rPr lang="de-DE" sz="73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Pränatale Betreuung  </a:t>
            </a:r>
            <a:endParaRPr lang="de-DE" sz="7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 ECTS Punkte)</a:t>
            </a:r>
          </a:p>
        </p:txBody>
      </p:sp>
      <p:sp>
        <p:nvSpPr>
          <p:cNvPr id="5" name="Rechteck 4"/>
          <p:cNvSpPr/>
          <p:nvPr/>
        </p:nvSpPr>
        <p:spPr>
          <a:xfrm>
            <a:off x="1243974" y="4184017"/>
            <a:ext cx="1599887" cy="54168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207386"/>
            <a:r>
              <a:rPr lang="de-DE" sz="7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03-Heb-Hebtät-Gyn2</a:t>
            </a:r>
          </a:p>
          <a:p>
            <a:pPr algn="ctr" defTabSz="207386"/>
            <a:r>
              <a:rPr lang="de-DE" sz="73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Gynäkologie und reproduktive Lebensphase</a:t>
            </a:r>
            <a:endParaRPr lang="de-DE" sz="7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07386"/>
            <a:r>
              <a:rPr lang="de-DE" sz="7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ECTS Punkte)</a:t>
            </a:r>
          </a:p>
        </p:txBody>
      </p:sp>
    </p:spTree>
    <p:extLst>
      <p:ext uri="{BB962C8B-B14F-4D97-AF65-F5344CB8AC3E}">
        <p14:creationId xmlns:p14="http://schemas.microsoft.com/office/powerpoint/2010/main" val="258035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Microsoft Office PowerPoint</Application>
  <PresentationFormat>Breitbild</PresentationFormat>
  <Paragraphs>131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UKW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Studienverlaufplan</dc:title>
  <dc:creator>Hubert, Kerstin</dc:creator>
  <cp:lastModifiedBy>Hubert, Kerstin</cp:lastModifiedBy>
  <cp:revision>1</cp:revision>
  <dcterms:created xsi:type="dcterms:W3CDTF">2024-11-20T14:09:26Z</dcterms:created>
  <dcterms:modified xsi:type="dcterms:W3CDTF">2024-11-20T14:10:33Z</dcterms:modified>
</cp:coreProperties>
</file>